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12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284803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Conversão de Tipos em Python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3784402"/>
            <a:ext cx="74159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conversão de tipos em Python é uma habilidade fundamental para qualquer programador. Ela permite transformar um tipo de dado em outro, abrindo um leque de possibilidades para manipular e processar informações de maneiras diversas. Imagine uma situação em que você precisa somar dois números, um vindo de uma entrada do usuário (string) e o outro armazenado como um valor numérico (int). Sem a conversão de tipos, a operação de adição resultaria em um erro, pois o Python não consegue somar strings diretamente com números.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420" y="1231106"/>
            <a:ext cx="6905625" cy="650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4101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Conversão de Float para Inteiro</a:t>
            </a:r>
            <a:endParaRPr lang="en-US" sz="4101" dirty="0"/>
          </a:p>
        </p:txBody>
      </p:sp>
      <p:sp>
        <p:nvSpPr>
          <p:cNvPr id="6" name="Shape 2"/>
          <p:cNvSpPr/>
          <p:nvPr/>
        </p:nvSpPr>
        <p:spPr>
          <a:xfrm>
            <a:off x="6215420" y="2428756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6377821" y="2506861"/>
            <a:ext cx="143828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460" dirty="0"/>
          </a:p>
        </p:txBody>
      </p:sp>
      <p:sp>
        <p:nvSpPr>
          <p:cNvPr id="8" name="Text 4"/>
          <p:cNvSpPr/>
          <p:nvPr/>
        </p:nvSpPr>
        <p:spPr>
          <a:xfrm>
            <a:off x="6892290" y="2428756"/>
            <a:ext cx="2936200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Remoção da Parte Decimal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6892290" y="2879050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`int()` converte um número de ponto flutuante (float) para um inteiro (int), descartando a parte decimal. Por exemplo, `int(3.14159)` retorna `3`.</a:t>
            </a:r>
            <a:endParaRPr lang="en-US" sz="1640" dirty="0"/>
          </a:p>
        </p:txBody>
      </p:sp>
      <p:sp>
        <p:nvSpPr>
          <p:cNvPr id="10" name="Shape 6"/>
          <p:cNvSpPr/>
          <p:nvPr/>
        </p:nvSpPr>
        <p:spPr>
          <a:xfrm>
            <a:off x="6215420" y="3988356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361867" y="4066461"/>
            <a:ext cx="175617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460" dirty="0"/>
          </a:p>
        </p:txBody>
      </p:sp>
      <p:sp>
        <p:nvSpPr>
          <p:cNvPr id="12" name="Text 8"/>
          <p:cNvSpPr/>
          <p:nvPr/>
        </p:nvSpPr>
        <p:spPr>
          <a:xfrm>
            <a:off x="6892290" y="3988356"/>
            <a:ext cx="310872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Arredondamento para Baixo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6892290" y="4438650"/>
            <a:ext cx="7009090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conversão para inteiro sempre arredonda para baixo, ou seja, descarta a parte decimal sem considerar seu valor. Se você tiver um número como 2.9, a conversão para inteiro resultará em 2.</a:t>
            </a:r>
            <a:endParaRPr lang="en-US" sz="1640" dirty="0"/>
          </a:p>
        </p:txBody>
      </p:sp>
      <p:sp>
        <p:nvSpPr>
          <p:cNvPr id="14" name="Shape 10"/>
          <p:cNvSpPr/>
          <p:nvPr/>
        </p:nvSpPr>
        <p:spPr>
          <a:xfrm>
            <a:off x="6215420" y="5881330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362700" y="5959435"/>
            <a:ext cx="174069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460" dirty="0"/>
          </a:p>
        </p:txBody>
      </p:sp>
      <p:sp>
        <p:nvSpPr>
          <p:cNvPr id="16" name="Text 12"/>
          <p:cNvSpPr/>
          <p:nvPr/>
        </p:nvSpPr>
        <p:spPr>
          <a:xfrm>
            <a:off x="6892290" y="5881330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Perda de Precisão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6892290" y="6331625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Ao converter um float para um inteiro, você perde a precisão dos números decimais. Se você precisar manter a precisão, utilize o tipo float.</a:t>
            </a:r>
            <a:endParaRPr lang="en-US" sz="1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85029" y="1696879"/>
            <a:ext cx="880967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Conversão de String para Número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3085505"/>
            <a:ext cx="328517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Convertendo para Inteiro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3718084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`int()` é utilizada para converter uma string que representa um número inteiro válido para um inteiro. Por exemplo, `int("10")` retorna `10`.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185029" y="5125403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 Python irá gerar um erro se a string não representar um número inteiro. Por exemplo, `int("dez")` resultará em um erro.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623810" y="308550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Convertendo para Float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623810" y="3718084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`float()` é utilizada para converter uma string que representa um número decimal válido para um float. Por exemplo, `float("3.14")` retorna `3.14`.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7623810" y="5125403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Assim como a conversão para inteiro, o Python gerará um erro se a string não representar um número válido. Por exemplo, `float("dez")` resultará em um erro.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461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1517" y="3472934"/>
            <a:ext cx="5692497" cy="7115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3"/>
              </a:lnSpc>
              <a:buNone/>
            </a:pPr>
            <a:r>
              <a:rPr lang="en-US" sz="448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Verificação de Tipos</a:t>
            </a:r>
            <a:endParaRPr lang="en-US" sz="4482" dirty="0"/>
          </a:p>
        </p:txBody>
      </p:sp>
      <p:sp>
        <p:nvSpPr>
          <p:cNvPr id="6" name="Text 2"/>
          <p:cNvSpPr/>
          <p:nvPr/>
        </p:nvSpPr>
        <p:spPr>
          <a:xfrm>
            <a:off x="1661517" y="4525923"/>
            <a:ext cx="11307366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`type()` permite verificar o tipo de dado de uma variável. É crucial para garantir que os dados estejam no formato correto antes de realizar operações ou conversões. Por exemplo, se você tentar somar um inteiro com uma string, o Python gerará um erro.</a:t>
            </a:r>
            <a:endParaRPr lang="en-US" sz="1793" dirty="0"/>
          </a:p>
        </p:txBody>
      </p:sp>
      <p:sp>
        <p:nvSpPr>
          <p:cNvPr id="7" name="Text 3"/>
          <p:cNvSpPr/>
          <p:nvPr/>
        </p:nvSpPr>
        <p:spPr>
          <a:xfrm>
            <a:off x="1661517" y="5874663"/>
            <a:ext cx="11307366" cy="379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valor = 10 valor_str = str(valor) print(type(valor)) # Saída: print(type(valor_str)) # Saída:</a:t>
            </a:r>
            <a:endParaRPr lang="en-US" sz="1793" dirty="0"/>
          </a:p>
        </p:txBody>
      </p:sp>
      <p:sp>
        <p:nvSpPr>
          <p:cNvPr id="8" name="Text 4"/>
          <p:cNvSpPr/>
          <p:nvPr/>
        </p:nvSpPr>
        <p:spPr>
          <a:xfrm>
            <a:off x="1661517" y="6510218"/>
            <a:ext cx="11307366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Neste exemplo, o código usa a função `type()` para verificar o tipo de dado das variáveis `valor` e `valor_str`. A função retorna o tipo da variável, permitindo que você identifique se é um inteiro, um float, uma string ou outro tipo de dado.</a:t>
            </a:r>
            <a:endParaRPr lang="en-US" sz="179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8982" y="662226"/>
            <a:ext cx="7838837" cy="11651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88"/>
              </a:lnSpc>
              <a:buNone/>
            </a:pPr>
            <a:r>
              <a:rPr lang="en-US" sz="367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Operações Matemáticas e Conversão de Tipos</a:t>
            </a:r>
            <a:endParaRPr lang="en-US" sz="3670" dirty="0"/>
          </a:p>
        </p:txBody>
      </p:sp>
      <p:sp>
        <p:nvSpPr>
          <p:cNvPr id="6" name="Text 2"/>
          <p:cNvSpPr/>
          <p:nvPr/>
        </p:nvSpPr>
        <p:spPr>
          <a:xfrm>
            <a:off x="6138982" y="2107049"/>
            <a:ext cx="7838837" cy="5965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9"/>
              </a:lnSpc>
              <a:buNone/>
            </a:pPr>
            <a:r>
              <a:rPr lang="en-US" sz="14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As operações matemáticas em Python podem resultar em diferentes tipos de dados, dependendo dos operandos envolvidos.</a:t>
            </a:r>
            <a:endParaRPr lang="en-US" sz="146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982" y="2913221"/>
            <a:ext cx="932259" cy="149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50919" y="3099673"/>
            <a:ext cx="233064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4"/>
              </a:lnSpc>
              <a:buNone/>
            </a:pPr>
            <a:r>
              <a:rPr lang="en-US" sz="183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Divisão</a:t>
            </a:r>
            <a:endParaRPr lang="en-US" sz="1835" dirty="0"/>
          </a:p>
        </p:txBody>
      </p:sp>
      <p:sp>
        <p:nvSpPr>
          <p:cNvPr id="9" name="Text 4"/>
          <p:cNvSpPr/>
          <p:nvPr/>
        </p:nvSpPr>
        <p:spPr>
          <a:xfrm>
            <a:off x="7350919" y="3502819"/>
            <a:ext cx="6626900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9"/>
              </a:lnSpc>
              <a:buNone/>
            </a:pPr>
            <a:r>
              <a:rPr lang="en-US" sz="14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operação de divisão `/` retorna um float, mesmo que os operandos sejam inteiros.</a:t>
            </a:r>
            <a:endParaRPr lang="en-US" sz="146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982" y="4404836"/>
            <a:ext cx="932259" cy="149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0919" y="4591288"/>
            <a:ext cx="233064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4"/>
              </a:lnSpc>
              <a:buNone/>
            </a:pPr>
            <a:r>
              <a:rPr lang="en-US" sz="183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Divisão Inteira</a:t>
            </a:r>
            <a:endParaRPr lang="en-US" sz="1835" dirty="0"/>
          </a:p>
        </p:txBody>
      </p:sp>
      <p:sp>
        <p:nvSpPr>
          <p:cNvPr id="12" name="Text 6"/>
          <p:cNvSpPr/>
          <p:nvPr/>
        </p:nvSpPr>
        <p:spPr>
          <a:xfrm>
            <a:off x="7350919" y="4994434"/>
            <a:ext cx="6626900" cy="5965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9"/>
              </a:lnSpc>
              <a:buNone/>
            </a:pPr>
            <a:r>
              <a:rPr lang="en-US" sz="14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operação de divisão inteira `//` retorna um inteiro, descartando a parte decimal do resultado.</a:t>
            </a:r>
            <a:endParaRPr lang="en-US" sz="146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982" y="5896451"/>
            <a:ext cx="932259" cy="16708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50919" y="6082903"/>
            <a:ext cx="233064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4"/>
              </a:lnSpc>
              <a:buNone/>
            </a:pPr>
            <a:r>
              <a:rPr lang="en-US" sz="183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Conversão Implícita</a:t>
            </a:r>
            <a:endParaRPr lang="en-US" sz="1835" dirty="0"/>
          </a:p>
        </p:txBody>
      </p:sp>
      <p:sp>
        <p:nvSpPr>
          <p:cNvPr id="15" name="Text 8"/>
          <p:cNvSpPr/>
          <p:nvPr/>
        </p:nvSpPr>
        <p:spPr>
          <a:xfrm>
            <a:off x="7350919" y="6486049"/>
            <a:ext cx="6626900" cy="894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9"/>
              </a:lnSpc>
              <a:buNone/>
            </a:pPr>
            <a:r>
              <a:rPr lang="en-US" sz="14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 algumas operações, o Python converte implicitamente os dados para o tipo necessário. Por exemplo, se você somar um inteiro com um float, o resultado será um float.</a:t>
            </a:r>
            <a:endParaRPr lang="en-US" sz="146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55627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Conclusão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3698081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conversão de tipos em Python é uma ferramenta poderosa que permite a manipulação eficiente de dados em diversos formatos. Ao entender as diferentes funções e operações disponíveis, você pode transformar os dados de acordo com as necessidades do seu programa, garantindo a flexibilidade e o controle sobre o fluxo de informações.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Personalizar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Asar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MANOEL SILVEIRA DA SILVA</cp:lastModifiedBy>
  <cp:revision>2</cp:revision>
  <dcterms:created xsi:type="dcterms:W3CDTF">2024-08-24T19:03:42Z</dcterms:created>
  <dcterms:modified xsi:type="dcterms:W3CDTF">2024-08-24T20:22:02Z</dcterms:modified>
</cp:coreProperties>
</file>